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/>
    <p:restoredTop sz="66871"/>
  </p:normalViewPr>
  <p:slideViewPr>
    <p:cSldViewPr snapToGrid="0" snapToObjects="1">
      <p:cViewPr varScale="1">
        <p:scale>
          <a:sx n="76" d="100"/>
          <a:sy n="76" d="100"/>
        </p:scale>
        <p:origin x="17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8T20:53:52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6764-D174-4E4C-BF93-D569726FE3D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FED0A-3363-2D49-BBBF-0357F7045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this.  I think it would be good to “rebrand” with some of the font that we generally use as well as our logo.  </a:t>
            </a:r>
          </a:p>
          <a:p>
            <a:endParaRPr lang="en-US" dirty="0"/>
          </a:p>
          <a:p>
            <a:r>
              <a:rPr lang="en-US" dirty="0"/>
              <a:t>You’ll also want to be sure we have the rights to this image. (I’m not sure where you got it, but Kevin has access to everything we own). </a:t>
            </a:r>
          </a:p>
          <a:p>
            <a:r>
              <a:rPr lang="en-US" dirty="0"/>
              <a:t>-Kevin = can you insert an image of IEL’s logo instead of the books here? 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FED0A-3363-2D49-BBBF-0357F7045C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FED0A-3363-2D49-BBBF-0357F7045C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FED0A-3363-2D49-BBBF-0357F7045C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FED0A-3363-2D49-BBBF-0357F7045C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FED0A-3363-2D49-BBBF-0357F7045C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7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FED0A-3363-2D49-BBBF-0357F7045C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FED0A-3363-2D49-BBBF-0357F7045C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6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7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4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BD6DC-3F3C-2243-B757-746B83F24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6205220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>
                <a:latin typeface="Arial Rounded MT Bold" panose="020F0704030504030204" pitchFamily="34" charset="77"/>
                <a:ea typeface="Palatino" pitchFamily="2" charset="77"/>
                <a:cs typeface="Aharoni" panose="020F0502020204030204" pitchFamily="34" charset="0"/>
              </a:rPr>
              <a:t>¿</a:t>
            </a:r>
            <a:r>
              <a:rPr lang="en-US" sz="6600" dirty="0" err="1">
                <a:latin typeface="Arial Rounded MT Bold" panose="020F0704030504030204" pitchFamily="34" charset="77"/>
                <a:ea typeface="Palatino" pitchFamily="2" charset="77"/>
                <a:cs typeface="Aharoni" panose="020F0502020204030204" pitchFamily="34" charset="0"/>
              </a:rPr>
              <a:t>Qué</a:t>
            </a:r>
            <a:r>
              <a:rPr lang="en-US" sz="6600" dirty="0">
                <a:latin typeface="Arial Rounded MT Bold" panose="020F0704030504030204" pitchFamily="34" charset="77"/>
                <a:ea typeface="Palatino" pitchFamily="2" charset="77"/>
                <a:cs typeface="Aharoni" panose="020F0502020204030204" pitchFamily="34" charset="0"/>
              </a:rPr>
              <a:t> </a:t>
            </a:r>
            <a:r>
              <a:rPr lang="en-US" sz="6600" dirty="0" err="1">
                <a:latin typeface="Arial Rounded MT Bold" panose="020F0704030504030204" pitchFamily="34" charset="77"/>
                <a:ea typeface="Palatino" pitchFamily="2" charset="77"/>
                <a:cs typeface="Aharoni" panose="020F0502020204030204" pitchFamily="34" charset="0"/>
              </a:rPr>
              <a:t>pasa</a:t>
            </a:r>
            <a:br>
              <a:rPr lang="en-US" sz="6600" dirty="0">
                <a:latin typeface="Arial Rounded MT Bold" panose="020F0704030504030204" pitchFamily="34" charset="77"/>
                <a:ea typeface="Palatino" pitchFamily="2" charset="77"/>
                <a:cs typeface="Aharoni" panose="020F0502020204030204" pitchFamily="34" charset="0"/>
              </a:rPr>
            </a:br>
            <a:r>
              <a:rPr lang="en-US" sz="6600" dirty="0" err="1">
                <a:latin typeface="Arial Rounded MT Bold" panose="020F0704030504030204" pitchFamily="34" charset="77"/>
                <a:ea typeface="Palatino" pitchFamily="2" charset="77"/>
                <a:cs typeface="Aharoni" panose="020F0502020204030204" pitchFamily="34" charset="0"/>
              </a:rPr>
              <a:t>si</a:t>
            </a:r>
            <a:r>
              <a:rPr lang="en-US" sz="6600" dirty="0">
                <a:latin typeface="Arial Rounded MT Bold" panose="020F0704030504030204" pitchFamily="34" charset="77"/>
                <a:ea typeface="Palatino" pitchFamily="2" charset="77"/>
                <a:cs typeface="Aharoni" panose="020F0502020204030204" pitchFamily="34" charset="0"/>
              </a:rPr>
              <a:t>…?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696A0"/>
          </a:solidFill>
          <a:ln w="38100" cap="rnd">
            <a:solidFill>
              <a:srgbClr val="C69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814B7-A838-944F-A4FD-A18811C4E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s-ES" dirty="0">
                <a:latin typeface="Arial Rounded MT Bold" panose="020F0704030504030204" pitchFamily="34" charset="77"/>
              </a:rPr>
              <a:t>Preguntas sobre las coberturas de la cara, desde la perspectiva de un niño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Proyecto Illinois Early Learning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2020</a:t>
            </a:r>
          </a:p>
        </p:txBody>
      </p:sp>
      <p:pic>
        <p:nvPicPr>
          <p:cNvPr id="4" name="Picture 2" descr="Logotipo del Proyecto Illinois Early Learning">
            <a:extLst>
              <a:ext uri="{FF2B5EF4-FFF2-40B4-BE49-F238E27FC236}">
                <a16:creationId xmlns:a16="http://schemas.microsoft.com/office/drawing/2014/main" id="{464BC740-4D7D-4CF9-B6DF-BF90486C51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37" y="2011810"/>
            <a:ext cx="5083783" cy="28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8561E-61C9-FC4E-ADC6-60CCDF4D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¿</a:t>
            </a:r>
            <a:r>
              <a:rPr lang="en-US" dirty="0" err="1">
                <a:latin typeface="Arial Rounded MT Bold" panose="020F0704030504030204" pitchFamily="34" charset="77"/>
              </a:rPr>
              <a:t>Qué</a:t>
            </a:r>
            <a:r>
              <a:rPr lang="en-US" dirty="0"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latin typeface="Arial Rounded MT Bold" panose="020F0704030504030204" pitchFamily="34" charset="77"/>
              </a:rPr>
              <a:t>pasa</a:t>
            </a:r>
            <a:r>
              <a:rPr lang="en-US" dirty="0">
                <a:latin typeface="Arial Rounded MT Bold" panose="020F0704030504030204" pitchFamily="34" charset="77"/>
              </a:rPr>
              <a:t> </a:t>
            </a:r>
            <a:r>
              <a:rPr lang="en-US" dirty="0" err="1">
                <a:latin typeface="Arial Rounded MT Bold" panose="020F0704030504030204" pitchFamily="34" charset="77"/>
              </a:rPr>
              <a:t>si</a:t>
            </a:r>
            <a:r>
              <a:rPr lang="en-US" dirty="0">
                <a:latin typeface="Arial Rounded MT Bold" panose="020F0704030504030204" pitchFamily="34" charset="77"/>
              </a:rPr>
              <a:t>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979BA-86C9-6E45-9C96-DC9A7657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226820"/>
          </a:xfrm>
        </p:spPr>
        <p:txBody>
          <a:bodyPr>
            <a:normAutofit fontScale="70000" lnSpcReduction="20000"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Los niños con frecuencia se preguntan ¿qué pasaría si? cuando se trate de las coberturas para la cara. Enseñe las siguientes diapositivas a los niños pequeños al conversar con ellos para ayudarlos a comprender la forma adecuada de ponerse y usar las mascarillas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12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375D1-D417-754F-A55F-D83D7C0D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 fontScale="90000"/>
          </a:bodyPr>
          <a:lstStyle/>
          <a:p>
            <a:r>
              <a:rPr lang="es-ES" sz="5600" dirty="0">
                <a:latin typeface="Arial Rounded MT Bold" panose="020F0704030504030204" pitchFamily="34" charset="77"/>
              </a:rPr>
              <a:t>¿Y si se me da una picazón en la cara</a:t>
            </a:r>
            <a:r>
              <a:rPr lang="en-US" sz="5600" dirty="0">
                <a:latin typeface="Arial Rounded MT Bold" panose="020F0704030504030204" pitchFamily="34" charset="77"/>
              </a:rPr>
              <a:t>?</a:t>
            </a:r>
          </a:p>
        </p:txBody>
      </p:sp>
      <p:pic>
        <p:nvPicPr>
          <p:cNvPr id="7" name="Picture 6" descr="Una niña con máscara">
            <a:extLst>
              <a:ext uri="{FF2B5EF4-FFF2-40B4-BE49-F238E27FC236}">
                <a16:creationId xmlns:a16="http://schemas.microsoft.com/office/drawing/2014/main" id="{DE31A47B-117D-6A45-928F-3269DA673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7" r="3" b="9059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696A0"/>
          </a:solidFill>
          <a:ln w="38100" cap="rnd">
            <a:solidFill>
              <a:srgbClr val="C69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3702-0DA7-B24A-B4D1-8B973CBE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/>
          </a:bodyPr>
          <a:lstStyle/>
          <a:p>
            <a:r>
              <a:rPr lang="es-ES" dirty="0">
                <a:latin typeface="Arial Rounded MT Bold" panose="020F0704030504030204" pitchFamily="34" charset="77"/>
              </a:rPr>
              <a:t>A veces puedes sentir una comezón en la cara; eso es normal.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Ráscate donde te pica, luego lávate las manos</a:t>
            </a:r>
            <a:r>
              <a:rPr lang="en-US" dirty="0">
                <a:latin typeface="Arial Rounded MT Bold" panose="020F0704030504030204" pitchFamily="34" charset="77"/>
              </a:rPr>
              <a:t>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45D36-F514-E241-BD0F-299D0605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300" dirty="0">
                <a:latin typeface="Arial Rounded MT Bold" panose="020F0704030504030204" pitchFamily="34" charset="77"/>
              </a:rPr>
              <a:t>¿Y </a:t>
            </a:r>
            <a:r>
              <a:rPr lang="en-US" sz="4300" dirty="0" err="1">
                <a:latin typeface="Arial Rounded MT Bold" panose="020F0704030504030204" pitchFamily="34" charset="77"/>
              </a:rPr>
              <a:t>si</a:t>
            </a:r>
            <a:r>
              <a:rPr lang="en-US" sz="4300" dirty="0">
                <a:latin typeface="Arial Rounded MT Bold" panose="020F0704030504030204" pitchFamily="34" charset="77"/>
              </a:rPr>
              <a:t> </a:t>
            </a:r>
            <a:r>
              <a:rPr lang="en-US" sz="4300" dirty="0" err="1">
                <a:latin typeface="Arial Rounded MT Bold" panose="020F0704030504030204" pitchFamily="34" charset="77"/>
              </a:rPr>
              <a:t>estornudo</a:t>
            </a:r>
            <a:r>
              <a:rPr lang="en-US" sz="4300" dirty="0">
                <a:latin typeface="Arial Rounded MT Bold" panose="020F0704030504030204" pitchFamily="34" charset="77"/>
              </a:rPr>
              <a:t> o </a:t>
            </a:r>
            <a:r>
              <a:rPr lang="en-US" sz="4300" dirty="0" err="1">
                <a:latin typeface="Arial Rounded MT Bold" panose="020F0704030504030204" pitchFamily="34" charset="77"/>
              </a:rPr>
              <a:t>necesito</a:t>
            </a:r>
            <a:r>
              <a:rPr lang="en-US" sz="4300" dirty="0">
                <a:latin typeface="Arial Rounded MT Bold" panose="020F0704030504030204" pitchFamily="34" charset="77"/>
              </a:rPr>
              <a:t> un </a:t>
            </a:r>
            <a:r>
              <a:rPr lang="en-US" sz="4300" dirty="0" err="1">
                <a:latin typeface="Arial Rounded MT Bold" panose="020F0704030504030204" pitchFamily="34" charset="77"/>
              </a:rPr>
              <a:t>kleenex</a:t>
            </a:r>
            <a:r>
              <a:rPr lang="en-US" sz="4300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696A0"/>
          </a:solidFill>
          <a:ln w="38100" cap="rnd">
            <a:solidFill>
              <a:srgbClr val="C69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E73B-4AA4-F44A-AF00-44BED9C3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222685" cy="3828796"/>
          </a:xfrm>
        </p:spPr>
        <p:txBody>
          <a:bodyPr anchor="t">
            <a:normAutofit fontScale="77500" lnSpcReduction="20000"/>
          </a:bodyPr>
          <a:lstStyle/>
          <a:p>
            <a:r>
              <a:rPr lang="es-ES" dirty="0">
                <a:latin typeface="Arial Rounded MT Bold" panose="020F0704030504030204" pitchFamily="34" charset="77"/>
              </a:rPr>
              <a:t>Dile a un adulto que has estornudado y pide permiso para quitarte la mascarilla.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Agarra los cordones de las orejas o las tiras y quítate la mascarilla.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Usa un kleenex para limpiarte la nariz y la cara. Un adulto te dirá si necesitas una mascarilla nueva.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Ponte la mascarilla. Lávate las manos</a:t>
            </a:r>
            <a:r>
              <a:rPr lang="en-US" dirty="0">
                <a:latin typeface="Arial Rounded MT Bold" panose="020F0704030504030204" pitchFamily="34" charset="77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070477C5-0410-4E4F-97A1-F84C2465C187}"/>
                  </a:ext>
                  <a:ext uri="{C183D7F6-B498-43B3-948B-1728B52AA6E4}">
                    <adec:decorative xmlns:p14="http://schemas.microsoft.com/office/powerpoint/2010/main" xmlns=""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Un niño va a la maestra para que le tome la temperatura ">
            <a:extLst>
              <a:ext uri="{FF2B5EF4-FFF2-40B4-BE49-F238E27FC236}">
                <a16:creationId xmlns:a16="http://schemas.microsoft.com/office/drawing/2014/main" id="{353CB56D-0C08-A943-8C62-20C404DDF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2"/>
          <a:stretch/>
        </p:blipFill>
        <p:spPr>
          <a:xfrm>
            <a:off x="6670548" y="707758"/>
            <a:ext cx="5458968" cy="5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2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9310D-0DAB-FA48-855F-8F204FAD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5600" dirty="0">
                <a:latin typeface="Arial Rounded MT Bold" panose="020F0704030504030204" pitchFamily="34" charset="77"/>
              </a:rPr>
              <a:t>¿Y si quiero comer o beber</a:t>
            </a:r>
            <a:r>
              <a:rPr lang="en-US" sz="5600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6A0"/>
          </a:solidFill>
          <a:ln w="38100" cap="rnd">
            <a:solidFill>
              <a:srgbClr val="C69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8BAE-3F41-D443-B5A2-7B7B2515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562" y="2706624"/>
            <a:ext cx="6373538" cy="3694176"/>
          </a:xfrm>
        </p:spPr>
        <p:txBody>
          <a:bodyPr>
            <a:normAutofit fontScale="85000" lnSpcReduction="10000"/>
          </a:bodyPr>
          <a:lstStyle/>
          <a:p>
            <a:r>
              <a:rPr lang="es-ES" dirty="0">
                <a:latin typeface="Arial Rounded MT Bold" panose="020F0704030504030204" pitchFamily="34" charset="77"/>
              </a:rPr>
              <a:t>Pregunta a un adulto si te permiten quitarte la máscara para comer o beber.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Lávate las manos antes de comer o beber. Agarra los cordones de las orejas o las tiras y quítate la máscara. Déjala donde un adulto te dice que la guardes.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Cuando termines de comer o beber, ponte la máscara otra vez. Lávate las manos una vez más</a:t>
            </a:r>
            <a:r>
              <a:rPr lang="en-US" dirty="0">
                <a:latin typeface="Arial Rounded MT Bold" panose="020F0704030504030204" pitchFamily="34" charset="77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6" descr="Un niño parado y enmascarado">
            <a:extLst>
              <a:ext uri="{FF2B5EF4-FFF2-40B4-BE49-F238E27FC236}">
                <a16:creationId xmlns:a16="http://schemas.microsoft.com/office/drawing/2014/main" id="{02C992D9-5005-3145-8B48-276C8E585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6" r="13563"/>
          <a:stretch/>
        </p:blipFill>
        <p:spPr>
          <a:xfrm>
            <a:off x="1" y="152405"/>
            <a:ext cx="4450351" cy="65531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255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402A8-6682-2247-8849-DAF31EAE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 dirty="0">
                <a:latin typeface="Arial Rounded MT Bold" panose="020F0704030504030204" pitchFamily="34" charset="77"/>
              </a:rPr>
              <a:t>¿Y si un amigo quiere tocar mi máscara</a:t>
            </a:r>
            <a:r>
              <a:rPr lang="en-US" sz="4100" dirty="0">
                <a:latin typeface="Arial Rounded MT Bold" panose="020F0704030504030204" pitchFamily="34" charset="77"/>
              </a:rPr>
              <a:t>?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696A0"/>
          </a:solidFill>
          <a:ln w="38100" cap="rnd">
            <a:solidFill>
              <a:srgbClr val="C69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831B-A4F8-844E-838A-465E3A21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72" y="2872899"/>
            <a:ext cx="4368602" cy="3659732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latin typeface="Arial Rounded MT Bold" panose="020F0704030504030204" pitchFamily="34" charset="77"/>
              </a:rPr>
              <a:t>Si un amigo trata de tocar tu máscara, puedes decirle “No, gracias” y alejarte de él.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Si tocas la máscara de un amigo, eso le dará tus gérmenes.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Queremos mantenernos sanos y salvos, así que no tocamos a otros con las manos</a:t>
            </a:r>
            <a:r>
              <a:rPr lang="en-US" dirty="0">
                <a:latin typeface="Arial Rounded MT Bold" panose="020F0704030504030204" pitchFamily="34" charset="77"/>
              </a:rPr>
              <a:t>.</a:t>
            </a:r>
            <a:endParaRPr lang="en-US" dirty="0"/>
          </a:p>
        </p:txBody>
      </p:sp>
      <p:pic>
        <p:nvPicPr>
          <p:cNvPr id="5" name="Picture 4" descr="Un niño con mascarilla">
            <a:extLst>
              <a:ext uri="{FF2B5EF4-FFF2-40B4-BE49-F238E27FC236}">
                <a16:creationId xmlns:a16="http://schemas.microsoft.com/office/drawing/2014/main" id="{7401EE49-B20A-0E4A-B886-F9EB33A23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/>
          <a:stretch/>
        </p:blipFill>
        <p:spPr>
          <a:xfrm>
            <a:off x="5917545" y="428628"/>
            <a:ext cx="6018932" cy="600074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403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D3348-CA26-784F-B358-7B53BF5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4500" dirty="0">
                <a:latin typeface="Arial Rounded MT Bold" panose="020F0704030504030204" pitchFamily="34" charset="77"/>
              </a:rPr>
              <a:t>¿Y si un compañero se burla de mí por mi mascarilla</a:t>
            </a:r>
            <a:r>
              <a:rPr lang="en-US" sz="4500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6A0"/>
          </a:solidFill>
          <a:ln w="38100" cap="rnd">
            <a:solidFill>
              <a:srgbClr val="C69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5E2EB-3D6B-8244-A113-EB54765D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462" y="2706624"/>
            <a:ext cx="6398938" cy="3822192"/>
          </a:xfrm>
        </p:spPr>
        <p:txBody>
          <a:bodyPr>
            <a:normAutofit fontScale="85000" lnSpcReduction="10000"/>
          </a:bodyPr>
          <a:lstStyle/>
          <a:p>
            <a:r>
              <a:rPr lang="es-ES" dirty="0">
                <a:latin typeface="Arial Rounded MT Bold" panose="020F0704030504030204" pitchFamily="34" charset="77"/>
              </a:rPr>
              <a:t>Si un amigo te dice algo rudo sobre tu máscara, puedes pasarle por alto o pedir ayuda a un adulto.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Está bien sentir tristeza o enojo. A veces la gente nos dice cosas desagradables.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Puedes hablar con un adulto sobre cómo te sientes. Puedes decidir ir a otro lugar o jugar al lado de otro niño.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¡Las mascarillas nos protegen a todos</a:t>
            </a:r>
            <a:r>
              <a:rPr lang="en-US" dirty="0">
                <a:latin typeface="Arial Rounded MT Bold" panose="020F0704030504030204" pitchFamily="34" charset="77"/>
              </a:rPr>
              <a:t>! </a:t>
            </a:r>
          </a:p>
        </p:txBody>
      </p:sp>
      <p:pic>
        <p:nvPicPr>
          <p:cNvPr id="5" name="Picture 4" descr="Un niño se lava las manos">
            <a:extLst>
              <a:ext uri="{FF2B5EF4-FFF2-40B4-BE49-F238E27FC236}">
                <a16:creationId xmlns:a16="http://schemas.microsoft.com/office/drawing/2014/main" id="{E079A0AB-6725-6645-9920-CBE53A049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259"/>
          <a:stretch/>
        </p:blipFill>
        <p:spPr>
          <a:xfrm>
            <a:off x="0" y="275288"/>
            <a:ext cx="4470399" cy="658271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273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99E35-DAF1-DA44-99C2-00B740C2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5939028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500" dirty="0">
                <a:latin typeface="Arial Rounded MT Bold" panose="020F0704030504030204" pitchFamily="34" charset="77"/>
              </a:rPr>
              <a:t>¿Y si alguien no lleva una mascarilla</a:t>
            </a:r>
            <a:r>
              <a:rPr lang="en-US" sz="4500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696A0"/>
          </a:solidFill>
          <a:ln w="38100" cap="rnd">
            <a:solidFill>
              <a:srgbClr val="C69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58D5-8169-664C-97F2-E2200BCB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r>
              <a:rPr lang="es-ES" dirty="0">
                <a:latin typeface="Arial Rounded MT Bold" panose="020F0704030504030204" pitchFamily="34" charset="77"/>
              </a:rPr>
              <a:t>En muchos lugares como la escuela, las tiendas y la oficina del doctor, usamos las mascarillas para proteger a todos. El algunos lugares puede que no usamos mascarilla, como en casa o en el patio o la yarda al fondo de nuestras casas. </a:t>
            </a:r>
          </a:p>
          <a:p>
            <a:r>
              <a:rPr lang="es-ES" dirty="0">
                <a:latin typeface="Arial Rounded MT Bold" panose="020F0704030504030204" pitchFamily="34" charset="77"/>
              </a:rPr>
              <a:t>Puedes hablar con un adulto si te preocupa ver alguien que anda sin máscara. ¡Tú puedes proteger a otros llevando tu mascarilla</a:t>
            </a:r>
            <a:r>
              <a:rPr lang="en-US" dirty="0">
                <a:latin typeface="Arial Rounded MT Bold" panose="020F0704030504030204" pitchFamily="34" charset="77"/>
              </a:rPr>
              <a:t>!</a:t>
            </a:r>
            <a:endParaRPr lang="en-US" dirty="0"/>
          </a:p>
        </p:txBody>
      </p:sp>
      <p:pic>
        <p:nvPicPr>
          <p:cNvPr id="5" name="Picture 4" descr="Una niña sentada con un osito en la mano">
            <a:extLst>
              <a:ext uri="{FF2B5EF4-FFF2-40B4-BE49-F238E27FC236}">
                <a16:creationId xmlns:a16="http://schemas.microsoft.com/office/drawing/2014/main" id="{E5AA993E-BEC8-3243-AED4-9091C667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1" r="22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945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2E8E7"/>
      </a:lt2>
      <a:accent1>
        <a:srgbClr val="C696A0"/>
      </a:accent1>
      <a:accent2>
        <a:srgbClr val="BA8C7F"/>
      </a:accent2>
      <a:accent3>
        <a:srgbClr val="B5A17E"/>
      </a:accent3>
      <a:accent4>
        <a:srgbClr val="A4A772"/>
      </a:accent4>
      <a:accent5>
        <a:srgbClr val="97AA80"/>
      </a:accent5>
      <a:accent6>
        <a:srgbClr val="7EAF77"/>
      </a:accent6>
      <a:hlink>
        <a:srgbClr val="568E83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570</Words>
  <Application>Microsoft Office PowerPoint</Application>
  <PresentationFormat>Widescreen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Modern Love</vt:lpstr>
      <vt:lpstr>The Hand</vt:lpstr>
      <vt:lpstr>SketchyVTI</vt:lpstr>
      <vt:lpstr>¿Qué pasa si…?</vt:lpstr>
      <vt:lpstr>¿Qué pasa si…?</vt:lpstr>
      <vt:lpstr>¿Y si se me da una picazón en la cara?</vt:lpstr>
      <vt:lpstr>¿Y si estornudo o necesito un kleenex?</vt:lpstr>
      <vt:lpstr>¿Y si quiero comer o beber?</vt:lpstr>
      <vt:lpstr>¿Y si un amigo quiere tocar mi máscara? </vt:lpstr>
      <vt:lpstr>¿Y si un compañero se burla de mí por mi mascarilla?</vt:lpstr>
      <vt:lpstr>¿Y si alguien no lleva una mascarilla?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if?</dc:title>
  <dc:creator>Danner, Natalie</dc:creator>
  <cp:lastModifiedBy>Kevin Dolan</cp:lastModifiedBy>
  <cp:revision>15</cp:revision>
  <dcterms:created xsi:type="dcterms:W3CDTF">2020-08-28T20:54:00Z</dcterms:created>
  <dcterms:modified xsi:type="dcterms:W3CDTF">2020-11-23T15:25:38Z</dcterms:modified>
</cp:coreProperties>
</file>